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3" r:id="rId2"/>
    <p:sldId id="284" r:id="rId3"/>
    <p:sldId id="273" r:id="rId4"/>
    <p:sldId id="278" r:id="rId5"/>
    <p:sldId id="279" r:id="rId6"/>
    <p:sldId id="274" r:id="rId7"/>
    <p:sldId id="272" r:id="rId8"/>
    <p:sldId id="281" r:id="rId9"/>
    <p:sldId id="280" r:id="rId10"/>
    <p:sldId id="270" r:id="rId11"/>
    <p:sldId id="277" r:id="rId12"/>
    <p:sldId id="282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9" autoAdjust="0"/>
    <p:restoredTop sz="94660"/>
  </p:normalViewPr>
  <p:slideViewPr>
    <p:cSldViewPr>
      <p:cViewPr>
        <p:scale>
          <a:sx n="125" d="100"/>
          <a:sy n="125" d="100"/>
        </p:scale>
        <p:origin x="-12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7114F9-9C60-44BC-949F-BA2B208EDCB8}" type="datetimeFigureOut">
              <a:rPr lang="nl-NL" smtClean="0"/>
              <a:pPr/>
              <a:t>3-5-2019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56AB9D5-60CB-4F52-8AA3-F11BE6B407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4F9-9C60-44BC-949F-BA2B208EDCB8}" type="datetimeFigureOut">
              <a:rPr lang="nl-NL" smtClean="0"/>
              <a:pPr/>
              <a:t>3-5-2019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B9D5-60CB-4F52-8AA3-F11BE6B407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4F9-9C60-44BC-949F-BA2B208EDCB8}" type="datetimeFigureOut">
              <a:rPr lang="nl-NL" smtClean="0"/>
              <a:pPr/>
              <a:t>3-5-2019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B9D5-60CB-4F52-8AA3-F11BE6B407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7114F9-9C60-44BC-949F-BA2B208EDCB8}" type="datetimeFigureOut">
              <a:rPr lang="nl-NL" smtClean="0"/>
              <a:pPr/>
              <a:t>3-5-2019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6AB9D5-60CB-4F52-8AA3-F11BE6B4077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7114F9-9C60-44BC-949F-BA2B208EDCB8}" type="datetimeFigureOut">
              <a:rPr lang="nl-NL" smtClean="0"/>
              <a:pPr/>
              <a:t>3-5-2019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56AB9D5-60CB-4F52-8AA3-F11BE6B407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4F9-9C60-44BC-949F-BA2B208EDCB8}" type="datetimeFigureOut">
              <a:rPr lang="nl-NL" smtClean="0"/>
              <a:pPr/>
              <a:t>3-5-2019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B9D5-60CB-4F52-8AA3-F11BE6B4077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4F9-9C60-44BC-949F-BA2B208EDCB8}" type="datetimeFigureOut">
              <a:rPr lang="nl-NL" smtClean="0"/>
              <a:pPr/>
              <a:t>3-5-2019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B9D5-60CB-4F52-8AA3-F11BE6B4077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7114F9-9C60-44BC-949F-BA2B208EDCB8}" type="datetimeFigureOut">
              <a:rPr lang="nl-NL" smtClean="0"/>
              <a:pPr/>
              <a:t>3-5-2019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6AB9D5-60CB-4F52-8AA3-F11BE6B4077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4F9-9C60-44BC-949F-BA2B208EDCB8}" type="datetimeFigureOut">
              <a:rPr lang="nl-NL" smtClean="0"/>
              <a:pPr/>
              <a:t>3-5-2019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B9D5-60CB-4F52-8AA3-F11BE6B407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7114F9-9C60-44BC-949F-BA2B208EDCB8}" type="datetimeFigureOut">
              <a:rPr lang="nl-NL" smtClean="0"/>
              <a:pPr/>
              <a:t>3-5-2019</a:t>
            </a:fld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6AB9D5-60CB-4F52-8AA3-F11BE6B4077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7114F9-9C60-44BC-949F-BA2B208EDCB8}" type="datetimeFigureOut">
              <a:rPr lang="nl-NL" smtClean="0"/>
              <a:pPr/>
              <a:t>3-5-2019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6AB9D5-60CB-4F52-8AA3-F11BE6B4077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7114F9-9C60-44BC-949F-BA2B208EDCB8}" type="datetimeFigureOut">
              <a:rPr lang="nl-NL" smtClean="0"/>
              <a:pPr/>
              <a:t>3-5-2019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6AB9D5-60CB-4F52-8AA3-F11BE6B4077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7100188" cy="5704323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2073422" y="3717032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y-NL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Gearkomste</a:t>
            </a:r>
            <a:r>
              <a:rPr lang="nl-NL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mei </a:t>
            </a:r>
            <a:r>
              <a:rPr lang="nl-NL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selskippen</a:t>
            </a:r>
            <a:r>
              <a:rPr lang="nl-NL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op </a:t>
            </a:r>
            <a:br>
              <a:rPr lang="nl-NL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5 maart 2019</a:t>
            </a:r>
          </a:p>
        </p:txBody>
      </p:sp>
    </p:spTree>
    <p:extLst>
      <p:ext uri="{BB962C8B-B14F-4D97-AF65-F5344CB8AC3E}">
        <p14:creationId xmlns:p14="http://schemas.microsoft.com/office/powerpoint/2010/main" val="3073450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416824" cy="4176464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28800"/>
            <a:ext cx="3174082" cy="3076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24936" cy="576064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24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Tiidspaad</a:t>
            </a:r>
            <a:endParaRPr lang="nl-NL" sz="2400" i="1" dirty="0">
              <a:solidFill>
                <a:schemeClr val="tx1"/>
              </a:solidFill>
            </a:endParaRP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136904" cy="5328592"/>
          </a:xfrm>
        </p:spPr>
        <p:txBody>
          <a:bodyPr>
            <a:normAutofit lnSpcReduction="10000"/>
          </a:bodyPr>
          <a:lstStyle/>
          <a:p>
            <a:r>
              <a:rPr lang="nl-NL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Maart – april 2019</a:t>
            </a:r>
          </a:p>
          <a:p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fy-NL" b="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Ynformaasjejûn Karmasters en dielnimmende selskippen  								oan de Kriich</a:t>
            </a:r>
          </a:p>
          <a:p>
            <a:r>
              <a:rPr lang="nl-NL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Slútjûn</a:t>
            </a:r>
            <a:r>
              <a:rPr lang="nl-NL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’18/’19</a:t>
            </a:r>
          </a:p>
          <a:p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Oanjaan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dat STAF in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oare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oanpak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foarstiet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dy’t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mear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oanslút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trije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doelen fan STAF:</a:t>
            </a:r>
            <a:b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		*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ferbinende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funksje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b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		*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fertsjinwurdichjende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funksje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b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		*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kwaliteitsferbettering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nl-NL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April – juni 2019</a:t>
            </a:r>
            <a:r>
              <a:rPr lang="nl-NL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nl-NL" b="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Ynformaasje</a:t>
            </a:r>
            <a:r>
              <a:rPr lang="nl-NL" b="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oan</a:t>
            </a:r>
            <a:r>
              <a:rPr lang="nl-NL" b="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oansletten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selskippen</a:t>
            </a:r>
            <a:endParaRPr lang="nl-NL" b="0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Juni – </a:t>
            </a:r>
            <a:r>
              <a:rPr lang="nl-NL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septimber</a:t>
            </a:r>
            <a:r>
              <a:rPr lang="nl-NL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2019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Plannen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útwurkje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ta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konkrete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foarstellen</a:t>
            </a:r>
            <a:endParaRPr lang="nl-NL" b="0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Septimber</a:t>
            </a:r>
            <a:r>
              <a:rPr lang="nl-NL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2019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Stân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fan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saken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opmeitsje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en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beslút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nimme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oer de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wurkwize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foar it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oansteande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Toanielseizoen</a:t>
            </a:r>
            <a:r>
              <a:rPr lang="nl-NL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’19/’20</a:t>
            </a:r>
          </a:p>
          <a:p>
            <a:endParaRPr lang="nl-NL" dirty="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24936" cy="576064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nl-NL" sz="4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4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Ideeën </a:t>
            </a:r>
            <a:endParaRPr lang="nl-NL" sz="2700" i="1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472608"/>
          </a:xfrm>
          <a:noFill/>
        </p:spPr>
        <p:txBody>
          <a:bodyPr>
            <a:normAutofit/>
          </a:bodyPr>
          <a:lstStyle/>
          <a:p>
            <a:pPr lvl="0"/>
            <a:endParaRPr lang="nl-NL" sz="2000" b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It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organisearjen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fan in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ienakterfestival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Ien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grut stik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yn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teater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yn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Fryslân. </a:t>
            </a:r>
          </a:p>
          <a:p>
            <a:pPr lvl="0"/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In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soarte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fan Gouden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Gurbe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Dreame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sûnder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grinzen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Ynspirearje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ferbine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</a:p>
          <a:p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kwaliteitsferbettering</a:t>
            </a:r>
            <a:endParaRPr lang="nl-NL" sz="20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Grinzen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ferlizze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kennis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diele</a:t>
            </a:r>
            <a:endParaRPr lang="nl-NL" sz="20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52358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24936" cy="576064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nl-NL" sz="4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4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40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Gearkomste</a:t>
            </a:r>
            <a:r>
              <a:rPr lang="nl-NL" sz="4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mei </a:t>
            </a:r>
            <a:r>
              <a:rPr lang="nl-NL" sz="40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selskippen</a:t>
            </a:r>
            <a:endParaRPr lang="nl-NL" sz="4000" i="1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472608"/>
          </a:xfrm>
          <a:noFill/>
        </p:spPr>
        <p:txBody>
          <a:bodyPr>
            <a:normAutofit/>
          </a:bodyPr>
          <a:lstStyle/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683568" y="1443840"/>
            <a:ext cx="73448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Verdana" pitchFamily="34" charset="0"/>
                <a:ea typeface="Verdana" pitchFamily="34" charset="0"/>
                <a:cs typeface="Verdana" pitchFamily="34" charset="0"/>
              </a:rPr>
              <a:t>Programma:</a:t>
            </a:r>
          </a:p>
          <a:p>
            <a:r>
              <a:rPr lang="nl-NL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fy-N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y-NL" dirty="0">
                <a:latin typeface="Verdana" pitchFamily="34" charset="0"/>
                <a:ea typeface="Verdana" pitchFamily="34" charset="0"/>
                <a:cs typeface="Verdana" pitchFamily="34" charset="0"/>
              </a:rPr>
              <a:t>19.45	 oere		Ynrin mei kofje as </a:t>
            </a:r>
            <a:r>
              <a:rPr lang="fy-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tee</a:t>
            </a:r>
            <a:br>
              <a:rPr lang="fy-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y-N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y-NL" dirty="0">
                <a:latin typeface="Verdana" pitchFamily="34" charset="0"/>
                <a:ea typeface="Verdana" pitchFamily="34" charset="0"/>
                <a:cs typeface="Verdana" pitchFamily="34" charset="0"/>
              </a:rPr>
              <a:t>20.00 	 oere		Weromsjen en </a:t>
            </a:r>
            <a:r>
              <a:rPr lang="fy-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foarútsjen</a:t>
            </a:r>
            <a:endParaRPr lang="fy-N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y-NL" dirty="0">
                <a:latin typeface="Verdana" pitchFamily="34" charset="0"/>
                <a:ea typeface="Verdana" pitchFamily="34" charset="0"/>
                <a:cs typeface="Verdana" pitchFamily="34" charset="0"/>
              </a:rPr>
              <a:t>			Kriich nei 100 jier foarby yn dizze 			</a:t>
            </a:r>
            <a:r>
              <a:rPr lang="fy-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foarm!</a:t>
            </a:r>
            <a:br>
              <a:rPr lang="fy-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y-NL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y-NL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y-NL" dirty="0">
                <a:latin typeface="Verdana" pitchFamily="34" charset="0"/>
                <a:ea typeface="Verdana" pitchFamily="34" charset="0"/>
                <a:cs typeface="Verdana" pitchFamily="34" charset="0"/>
              </a:rPr>
              <a:t>20.30	 oere		Skoft mei kofje as </a:t>
            </a:r>
            <a:r>
              <a:rPr lang="fy-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tee</a:t>
            </a:r>
            <a:endParaRPr lang="fy-N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y-NL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y-NL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y-NL" dirty="0">
                <a:latin typeface="Verdana" pitchFamily="34" charset="0"/>
                <a:ea typeface="Verdana" pitchFamily="34" charset="0"/>
                <a:cs typeface="Verdana" pitchFamily="34" charset="0"/>
              </a:rPr>
              <a:t>20.45	 oere		Tiid foar diskusje en </a:t>
            </a:r>
            <a:r>
              <a:rPr lang="fy-NL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oanbefelings</a:t>
            </a:r>
            <a:r>
              <a:rPr lang="fy-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y-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y-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fy-N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y-NL" dirty="0">
                <a:latin typeface="Verdana" pitchFamily="34" charset="0"/>
                <a:ea typeface="Verdana" pitchFamily="34" charset="0"/>
                <a:cs typeface="Verdana" pitchFamily="34" charset="0"/>
              </a:rPr>
              <a:t>22.00    oere             	Ofsluting mei in </a:t>
            </a:r>
            <a:r>
              <a:rPr lang="fy-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drankje</a:t>
            </a:r>
            <a:endParaRPr lang="fy-N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939011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24936" cy="576064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nl-NL" sz="4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4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y-NL" sz="4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is it doel fan STAF?</a:t>
            </a:r>
            <a:endParaRPr lang="fy-NL" sz="4000" i="1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472608"/>
          </a:xfrm>
          <a:noFill/>
        </p:spPr>
        <p:txBody>
          <a:bodyPr>
            <a:normAutofit/>
          </a:bodyPr>
          <a:lstStyle/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y-NL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Fertsjinwurdichjende funksje</a:t>
            </a:r>
            <a:r>
              <a:rPr lang="fy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fy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y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foar toanielselskippen,    </a:t>
            </a:r>
          </a:p>
          <a:p>
            <a:endParaRPr lang="fy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y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foar persoanen en organisaasjes </a:t>
            </a:r>
          </a:p>
          <a:p>
            <a:r>
              <a:rPr lang="fy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dy’t harren dwaande hâlde mei it amateurtoaniel yn </a:t>
            </a:r>
          </a:p>
          <a:p>
            <a:r>
              <a:rPr lang="fy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(en bûten) Fryslân  </a:t>
            </a:r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24936" cy="57606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wol STAF?</a:t>
            </a:r>
            <a:endParaRPr lang="nl-NL" sz="2400" i="1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472608"/>
          </a:xfrm>
          <a:noFill/>
        </p:spPr>
        <p:txBody>
          <a:bodyPr>
            <a:normAutofit/>
          </a:bodyPr>
          <a:lstStyle/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y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STAF wol troch </a:t>
            </a:r>
            <a:r>
              <a:rPr lang="fy-NL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kwaliteitsbefoardering</a:t>
            </a:r>
            <a:r>
              <a:rPr lang="fy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fan it amateurtoaniel dit mear oantreklik meitsje foar de útfierenden en it publyk.</a:t>
            </a:r>
          </a:p>
          <a:p>
            <a:endParaRPr lang="fy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y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y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STAF wol har ynsette om in sterke </a:t>
            </a:r>
            <a:r>
              <a:rPr lang="fy-NL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ferbinende faktor</a:t>
            </a:r>
            <a:r>
              <a:rPr lang="fy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 wêzen foar elkenien. Foar ferienings, persoanen en it publyk ûnderling en dyjinge dy’t it amateurtoaniel in waarm hert tadraacht.</a:t>
            </a:r>
          </a:p>
        </p:txBody>
      </p:sp>
    </p:spTree>
    <p:extLst>
      <p:ext uri="{BB962C8B-B14F-4D97-AF65-F5344CB8AC3E}">
        <p14:creationId xmlns:p14="http://schemas.microsoft.com/office/powerpoint/2010/main" val="2751146406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24936" cy="576064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sz="24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Kriich</a:t>
            </a: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nei</a:t>
            </a: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100 </a:t>
            </a:r>
            <a:r>
              <a:rPr lang="nl-NL" sz="24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jier</a:t>
            </a: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foarby</a:t>
            </a: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yn</a:t>
            </a: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dizze</a:t>
            </a: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foarm</a:t>
            </a: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nl-NL" sz="24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472608"/>
          </a:xfrm>
          <a:noFill/>
        </p:spPr>
        <p:txBody>
          <a:bodyPr>
            <a:normAutofit/>
          </a:bodyPr>
          <a:lstStyle/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y-NL" sz="2000" b="0" u="sng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Weromsjen:</a:t>
            </a: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75-jierrich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bestean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fan de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Kriich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yn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1993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wiene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der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ûngefear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80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ferienings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dy’t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dielnamen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oan de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Kriich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motifaasje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wie: </a:t>
            </a:r>
          </a:p>
          <a:p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“Jo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binne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lid fan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Boun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dus jo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dogge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ek mei oan de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Kriich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”.</a:t>
            </a: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y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 tal Kriichdielnimmers wie sakke nei 40 en no nei 32. </a:t>
            </a:r>
          </a:p>
          <a:p>
            <a:endParaRPr lang="fy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wy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Kriich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 te lang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yn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stân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hâlden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001005932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24936" cy="57606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nl-NL" sz="24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Feroaringen</a:t>
            </a: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yn</a:t>
            </a: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nl-NL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lêste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jierren</a:t>
            </a: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fan de </a:t>
            </a:r>
            <a:r>
              <a:rPr lang="nl-NL" sz="24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Kriich</a:t>
            </a:r>
            <a:r>
              <a:rPr lang="nl-NL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nl-NL" sz="24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748464" cy="5472608"/>
          </a:xfrm>
          <a:noFill/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/>
            </a:r>
            <a:br>
              <a:rPr lang="nl-NL" sz="2000" dirty="0">
                <a:solidFill>
                  <a:schemeClr val="tx1"/>
                </a:solidFill>
              </a:rPr>
            </a:br>
            <a:r>
              <a:rPr lang="nl-NL" sz="2000" dirty="0">
                <a:solidFill>
                  <a:schemeClr val="tx1"/>
                </a:solidFill>
              </a:rPr>
              <a:t>* 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karmasters ha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mear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bagaazje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meikrigen</a:t>
            </a:r>
            <a:r>
              <a:rPr lang="nl-NL" sz="20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 De Karmasters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geane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mear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yn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petear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mei de </a:t>
            </a:r>
            <a:r>
              <a:rPr lang="nl-NL" sz="2000" b="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Kriichdielnimmers</a:t>
            </a:r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 De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beoardielingsformulieren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binne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oanpast</a:t>
            </a:r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 De klassen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binne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opheft</a:t>
            </a:r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Prizen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ynfierd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foar de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ferskate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fasetten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binnen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toaniel</a:t>
            </a:r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24936" cy="576064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nl-NL" sz="4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4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7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Kriich</a:t>
            </a: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7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nei</a:t>
            </a: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100 </a:t>
            </a:r>
            <a:r>
              <a:rPr lang="nl-NL" sz="27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jier</a:t>
            </a: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7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foarby</a:t>
            </a: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7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yn</a:t>
            </a: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7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dizze</a:t>
            </a: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7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foarm</a:t>
            </a: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nl-NL" sz="2700" i="1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472608"/>
          </a:xfrm>
          <a:noFill/>
        </p:spPr>
        <p:txBody>
          <a:bodyPr>
            <a:normAutofit lnSpcReduction="10000"/>
          </a:bodyPr>
          <a:lstStyle/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Spitich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..... as jout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stopjen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mei de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Kriich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mear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kânsen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foar toaniel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yn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Fryslân?</a:t>
            </a:r>
          </a:p>
          <a:p>
            <a:endParaRPr lang="nl-NL" sz="2000" b="0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Tx/>
              <a:buChar char="-"/>
            </a:pP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Spitich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Om’t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der mei in </a:t>
            </a: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âlde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tradysje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brutsen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wurdt</a:t>
            </a:r>
            <a:endParaRPr lang="nl-NL" sz="2000" b="0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Tx/>
              <a:buChar char="-"/>
            </a:pP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Om’t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guon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minsken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it noch </a:t>
            </a: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altyd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moai fine om mei te </a:t>
            </a:r>
            <a:r>
              <a:rPr lang="nl-NL" sz="2000" b="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dwaan</a:t>
            </a:r>
            <a:endParaRPr lang="nl-NL" sz="2000" b="0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Tx/>
              <a:buChar char="-"/>
            </a:pPr>
            <a:r>
              <a:rPr lang="nl-NL" sz="2000" b="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Stopje</a:t>
            </a:r>
            <a:r>
              <a:rPr lang="nl-NL" sz="2000" b="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oare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ynstruminten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 </a:t>
            </a:r>
            <a:r>
              <a:rPr lang="nl-NL" sz="2000" b="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brûken</a:t>
            </a:r>
            <a:endParaRPr lang="nl-NL" sz="2000" b="0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Tx/>
              <a:buChar char="-"/>
            </a:pP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 kwaliteit en </a:t>
            </a: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ûnderlinge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bining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 </a:t>
            </a:r>
            <a:r>
              <a:rPr lang="nl-NL" sz="2000" b="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ferbetterjen</a:t>
            </a:r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de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Kriich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yn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ôfrûne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100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jier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altyd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nl-NL" sz="2000" b="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sukses</a:t>
            </a:r>
            <a:r>
              <a:rPr lang="nl-NL" sz="2000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Nee, der hat in protte </a:t>
            </a: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ûnfrede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west </a:t>
            </a: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troch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jierren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hinne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2000" b="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 b="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nl-NL" sz="2000" b="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Lês</a:t>
            </a:r>
            <a:r>
              <a:rPr lang="nl-NL" sz="2000" b="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‘Freonskip op’e planken’, 75 </a:t>
            </a:r>
            <a:r>
              <a:rPr lang="nl-NL" sz="2000" b="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jier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Frysk </a:t>
            </a:r>
            <a:r>
              <a:rPr lang="nl-NL" sz="2000" b="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Amateurtoaniel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2000" b="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NL" sz="2000" b="0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24936" cy="576064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nl-NL" sz="4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4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7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Fragen</a:t>
            </a: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7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foar</a:t>
            </a: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diskusje</a:t>
            </a:r>
            <a:endParaRPr lang="nl-NL" sz="2700" i="1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472608"/>
          </a:xfrm>
          <a:noFill/>
        </p:spPr>
        <p:txBody>
          <a:bodyPr>
            <a:normAutofit/>
          </a:bodyPr>
          <a:lstStyle/>
          <a:p>
            <a:pPr lvl="0"/>
            <a:endParaRPr lang="nl-NL" sz="20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As der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gjin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Kriich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mear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is, wat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moat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der 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dan komme?</a:t>
            </a:r>
          </a:p>
          <a:p>
            <a:pPr lvl="0"/>
            <a:endParaRPr lang="nl-NL" sz="20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Hoe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kinne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 karmasters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ynset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wurde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yn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feroarjende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opset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endParaRPr lang="nl-NL" sz="20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Kin in karmaster ek noch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bestjoerlik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wat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betsjutte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lvl="0"/>
            <a:endParaRPr lang="nl-NL" sz="20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Gearwurking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Keunstwurk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en Staf fierder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útwreidzje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lvl="0"/>
            <a:endParaRPr lang="nl-NL" sz="20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Wat is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helber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yn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beschikbere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tiid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fan de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bestjoersleden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67497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24936" cy="576064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nl-NL" sz="4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4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7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Kriich</a:t>
            </a: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7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nei</a:t>
            </a: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100 </a:t>
            </a:r>
            <a:r>
              <a:rPr lang="nl-NL" sz="27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jier</a:t>
            </a: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7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foarby</a:t>
            </a: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7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yn</a:t>
            </a: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7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dizze</a:t>
            </a: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7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foarm</a:t>
            </a:r>
            <a:r>
              <a:rPr lang="nl-NL" sz="27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nl-NL" sz="2700" i="1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472608"/>
          </a:xfrm>
          <a:noFill/>
        </p:spPr>
        <p:txBody>
          <a:bodyPr>
            <a:normAutofit/>
          </a:bodyPr>
          <a:lstStyle/>
          <a:p>
            <a:pPr lvl="0"/>
            <a:endParaRPr lang="nl-NL" sz="2000" b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Fraach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oan de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ferienings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wat se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nedich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ha. </a:t>
            </a:r>
          </a:p>
          <a:p>
            <a:pPr lvl="0"/>
            <a:endParaRPr lang="nl-NL" sz="20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Hoe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steane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ferienings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tsjinoer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Kriich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lvl="0"/>
            <a:endParaRPr lang="nl-NL" sz="20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Wat is de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motifaasje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fan de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Kriichdielnimmers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lvl="0"/>
            <a:endParaRPr lang="nl-NL" sz="20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As der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gjin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Kriich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mear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is, wat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moat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der dan komme?</a:t>
            </a:r>
          </a:p>
          <a:p>
            <a:pPr lvl="0"/>
            <a:endParaRPr lang="nl-NL" sz="20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Ynfiere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fan regio’s? </a:t>
            </a:r>
          </a:p>
          <a:p>
            <a:pPr lvl="0"/>
            <a:endParaRPr lang="nl-NL" sz="20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Gearwurkjen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Keunstwurk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en Staf fierder </a:t>
            </a:r>
            <a:r>
              <a:rPr lang="nl-NL" sz="20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útwreidzje</a:t>
            </a:r>
            <a:r>
              <a:rPr lang="nl-NL" sz="20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lvl="0"/>
            <a:endParaRPr lang="nl-NL" sz="20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339986"/>
      </p:ext>
    </p:extLst>
  </p:cSld>
  <p:clrMapOvr>
    <a:masterClrMapping/>
  </p:clrMapOvr>
  <p:transition spd="slow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358</Words>
  <Application>Microsoft Office PowerPoint</Application>
  <PresentationFormat>Diavoorstelling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Oriel</vt:lpstr>
      <vt:lpstr>PowerPoint-presentatie</vt:lpstr>
      <vt:lpstr> Gearkomste mei selskippen</vt:lpstr>
      <vt:lpstr> Wat is it doel fan STAF?</vt:lpstr>
      <vt:lpstr>Wat wol STAF?</vt:lpstr>
      <vt:lpstr>Kriich nei 100 jier foarby yn dizze foarm?</vt:lpstr>
      <vt:lpstr>Feroaringen yn de lêste jierren fan de Kriich?</vt:lpstr>
      <vt:lpstr> Kriich nei 100 jier foarby yn dizze foarm?</vt:lpstr>
      <vt:lpstr> Fragen foar diskusje</vt:lpstr>
      <vt:lpstr> Kriich nei 100 jier foarby yn dizze foarm?</vt:lpstr>
      <vt:lpstr>PowerPoint-presentatie</vt:lpstr>
      <vt:lpstr>Tiidspaad</vt:lpstr>
      <vt:lpstr> Ideeën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Jelle Wesselius</dc:creator>
  <cp:lastModifiedBy>Aafje Stolte</cp:lastModifiedBy>
  <cp:revision>84</cp:revision>
  <dcterms:created xsi:type="dcterms:W3CDTF">2017-09-20T09:14:11Z</dcterms:created>
  <dcterms:modified xsi:type="dcterms:W3CDTF">2019-05-03T08:24:05Z</dcterms:modified>
</cp:coreProperties>
</file>